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6" y="306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92A0A-F57A-A4EC-7D46-CAA162B8C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7E4FA8-BAB3-EB09-7C09-221BA7DB01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4467D-3355-C940-BFC5-F4BEA8047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EB3A2-D73B-0596-917C-B7221BF9E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9DEE0-A2DA-440E-B1CF-65F0C422B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9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20B2E-0288-E5AA-EBC2-C66C02F55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E4583-B734-E30F-7BFF-8B36AF76D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F7ACF-600B-B32B-1ECB-B393D7D72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B8A9C-8E60-40BF-D2BE-D7C6E90D1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61005-C189-18E0-A037-E7A4ED56B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8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7344-C71B-CC55-209B-7D5EAD2FC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A72F0-CEAB-821B-2D3C-E15D6C5CC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F2515-379B-BE9B-1005-D962B7ED3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C8218-0526-FDC1-188A-9AE0112F2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97DCF-31D0-996E-7DED-69068AEFF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17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23112-7F1A-0E09-93B5-D696FECB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AC78D-AC9B-F623-4140-BF62A5823B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9B81F-1073-A873-C055-D86BCD2BB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5A693-1443-875B-B3D3-52AD035BC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E367D-B59D-5083-A8DF-55E623424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80C16-8333-6FEC-6776-88FFCDEDA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15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0501D-465F-B4A9-ECE3-3B090E549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C77245-C2AB-A907-2DB4-244B8C3EB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5C822-3DF3-0D5B-E117-81AC1448E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402BEC-8139-076B-46CE-B881F0CFEE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8FE2BA-C095-3983-B7CC-0A97965231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D3944D-D531-C7C1-3BBC-B50836ABE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8DD17-2037-0653-6E77-E2023734A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CB4D1-665C-5164-E0C1-F2345A320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76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91B11-BFB7-35D7-659F-AFD69DC2E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1D06F1-99D8-E72E-26F2-B711DF398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E99B8B-12B2-E26C-BA7D-33D740A18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C587C7-6386-C013-FCEA-E0A9DA26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5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CBD3EE-5CAB-732B-28ED-DD483F694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035B35-BC4E-F7B7-233E-FB17ABAA1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EBCA2-58C2-95B7-4043-BA6ECE22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0CE34-751D-2F8A-54AD-B916E5A70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7700D-05E4-F59A-ADB6-D041699D6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552AA-1DF6-ED7B-F78E-3851C9962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B11046-6C56-8D57-CC33-EC61341D1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8AA7B-58DA-6F99-440E-492F87505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0DB3AE-2972-C14E-EE24-5C5F6C506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5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1F754-9AB8-A49B-C5AF-8767A7C37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FA0E46-4ACF-B5BF-F549-BA5E05EC3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90844-E5B8-66D1-230F-93DE67DC1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7F1D0-4D4D-2602-5DB2-7399BE7D9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6CC766-7B3F-9251-C6BA-545D1279C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5D281-EE89-BE63-BA2A-2103B9013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1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5DAB-EE6B-6F17-1F79-9458A97B1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E450B5-A9BA-B875-B2B0-90F57D2FE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B6EC0-F015-B24D-510B-A47FCBA5D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70CF2-EE21-1394-18CE-B88CB1C30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8B8F5-C4F1-9085-858C-6D213F33D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31B31-7783-6AA1-0CD0-B99CF83179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536E9A-CF04-97C4-718B-8FBAF6EFD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44FE3-781E-A989-1C18-0F95FF3E9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A2EF0-97DA-C468-AF43-4E067982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BE5B0-D667-BBA3-61C2-DA6DAAEF8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2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BC513B-69B2-CDED-2B19-578C2B80C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B1295-169B-B578-4C10-AE4A36235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D7828-2B1D-1D24-0182-DB077DF23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69EC7-AD9A-46D2-9204-2DE218AA863F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D7B0F-34E8-ED90-1475-4560489B0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C5A35-27AA-F187-DF18-271730FCD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48336-D290-4497-8187-2A6EF70DB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0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188EE0-855E-51F3-7427-F7904928AD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CC0D623D-8632-775B-A0BC-A307471905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1991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A3C22-BC1E-8422-3B00-932B26986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0BEF6-3BCD-F7A3-A653-A1E8432CC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06437"/>
            <a:ext cx="12192000" cy="3003526"/>
          </a:xfrm>
        </p:spPr>
        <p:txBody>
          <a:bodyPr>
            <a:normAutofit/>
          </a:bodyPr>
          <a:lstStyle/>
          <a:p>
            <a:r>
              <a:rPr lang="en-US" sz="6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How to Enjoy </a:t>
            </a:r>
            <a:r>
              <a:rPr 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Christmas Season?</a:t>
            </a:r>
            <a:br>
              <a:rPr 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</a:br>
            <a:r>
              <a:rPr lang="en-US" sz="4400" b="1" dirty="0">
                <a:solidFill>
                  <a:srgbClr val="FFFF00"/>
                </a:solidFill>
              </a:rPr>
              <a:t>Luke 2:17-19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F8E5A-2AF4-666C-0009-ABD91AF58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217920"/>
            <a:ext cx="3629465" cy="640079"/>
          </a:xfrm>
        </p:spPr>
        <p:txBody>
          <a:bodyPr>
            <a:normAutofit lnSpcReduction="10000"/>
          </a:bodyPr>
          <a:lstStyle/>
          <a:p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Rod Lago</a:t>
            </a:r>
          </a:p>
        </p:txBody>
      </p:sp>
    </p:spTree>
    <p:extLst>
      <p:ext uri="{BB962C8B-B14F-4D97-AF65-F5344CB8AC3E}">
        <p14:creationId xmlns:p14="http://schemas.microsoft.com/office/powerpoint/2010/main" val="177425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EF42D5-8A00-506B-B042-BBF20D5D9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LOOK FOR PERSONAL MOMENT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C9A332-D90B-BE26-62A7-C72B944FB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9433" y="1825625"/>
            <a:ext cx="5610367" cy="4351338"/>
          </a:xfrm>
          <a:solidFill>
            <a:schemeClr val="tx1"/>
          </a:solidFill>
        </p:spPr>
        <p:txBody>
          <a:bodyPr>
            <a:normAutofit fontScale="925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Let us have time for the Lord this Christmas.</a:t>
            </a:r>
          </a:p>
          <a:p>
            <a:r>
              <a:rPr lang="en-US" sz="4000" dirty="0">
                <a:solidFill>
                  <a:schemeClr val="bg1"/>
                </a:solidFill>
              </a:rPr>
              <a:t>Always be Thankful for all the things that He has done throughout this year.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A5C278-0980-C3DC-2AB8-6852DB339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tx1"/>
          </a:solidFill>
        </p:spPr>
        <p:txBody>
          <a:bodyPr>
            <a:normAutofit fontScale="92500"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Let us Pause for a while and take time to reflect God’s goodness in our lives.</a:t>
            </a:r>
          </a:p>
          <a:p>
            <a:r>
              <a:rPr lang="en-US" sz="3600" dirty="0">
                <a:solidFill>
                  <a:schemeClr val="bg1"/>
                </a:solidFill>
              </a:rPr>
              <a:t>Season will Change on how people will be celebrating the Christmas, but it will never affect the Goodness of God to His people.</a:t>
            </a:r>
          </a:p>
        </p:txBody>
      </p:sp>
    </p:spTree>
    <p:extLst>
      <p:ext uri="{BB962C8B-B14F-4D97-AF65-F5344CB8AC3E}">
        <p14:creationId xmlns:p14="http://schemas.microsoft.com/office/powerpoint/2010/main" val="2161222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6A2B4-B070-2E73-8E49-087AC1F39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LOOK FOR OTHERS MOMENT.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6FE5AF-30B1-7F2D-BAE3-3114F660E2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tx1"/>
          </a:solidFill>
        </p:spPr>
        <p:txBody>
          <a:bodyPr>
            <a:normAutofit fontScale="925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This Christmas take time to your family, Neighbors, take time to help them and be a blessings.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C9AFD7-4A7D-DE51-F570-A4B4A5E97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tx1"/>
          </a:solidFill>
        </p:spPr>
        <p:txBody>
          <a:bodyPr>
            <a:normAutofit fontScale="92500"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Be a Saver</a:t>
            </a:r>
          </a:p>
          <a:p>
            <a:r>
              <a:rPr lang="en-US" sz="4400" dirty="0">
                <a:solidFill>
                  <a:schemeClr val="bg1"/>
                </a:solidFill>
              </a:rPr>
              <a:t>Be a Good listener</a:t>
            </a:r>
          </a:p>
          <a:p>
            <a:r>
              <a:rPr lang="en-US" sz="4400" dirty="0">
                <a:solidFill>
                  <a:schemeClr val="bg1"/>
                </a:solidFill>
              </a:rPr>
              <a:t>Be a Forgiver</a:t>
            </a:r>
          </a:p>
          <a:p>
            <a:r>
              <a:rPr lang="en-US" sz="4400" dirty="0">
                <a:solidFill>
                  <a:schemeClr val="bg1"/>
                </a:solidFill>
              </a:rPr>
              <a:t>Be a Generous Giver</a:t>
            </a:r>
          </a:p>
          <a:p>
            <a:r>
              <a:rPr lang="en-US" sz="4400" dirty="0">
                <a:solidFill>
                  <a:schemeClr val="bg1"/>
                </a:solidFill>
              </a:rPr>
              <a:t>Be a Blessing to others this Christmas.</a:t>
            </a:r>
          </a:p>
        </p:txBody>
      </p:sp>
    </p:spTree>
    <p:extLst>
      <p:ext uri="{BB962C8B-B14F-4D97-AF65-F5344CB8AC3E}">
        <p14:creationId xmlns:p14="http://schemas.microsoft.com/office/powerpoint/2010/main" val="808803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2E279E-18DE-5268-E562-9FC09EAE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LOOK FOR GOD MOMENT.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0C5F97-ACF9-A443-9824-C0BCC1D9E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tx1"/>
          </a:solidFill>
        </p:spPr>
        <p:txBody>
          <a:bodyPr>
            <a:normAutofit lnSpcReduction="1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Let us be reminded as Christians that in spite of all our busyness in this Christmas. Don’t forget to Spend Time with God.</a:t>
            </a:r>
          </a:p>
          <a:p>
            <a:r>
              <a:rPr lang="en-US" sz="4000" dirty="0">
                <a:solidFill>
                  <a:schemeClr val="bg1"/>
                </a:solidFill>
              </a:rPr>
              <a:t>Let us also have moments with God.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7D54F-39BF-571C-4945-DA685765C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tx1"/>
          </a:solidFill>
        </p:spPr>
        <p:txBody>
          <a:bodyPr>
            <a:normAutofit lnSpcReduction="10000"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Let us not this Christmas become Tolerable but Treasurable.</a:t>
            </a:r>
          </a:p>
          <a:p>
            <a:r>
              <a:rPr lang="en-US" sz="4400" dirty="0">
                <a:solidFill>
                  <a:schemeClr val="bg1"/>
                </a:solidFill>
              </a:rPr>
              <a:t>Let us Seek the One who will fill our empty Hearts.</a:t>
            </a:r>
          </a:p>
        </p:txBody>
      </p:sp>
    </p:spTree>
    <p:extLst>
      <p:ext uri="{BB962C8B-B14F-4D97-AF65-F5344CB8AC3E}">
        <p14:creationId xmlns:p14="http://schemas.microsoft.com/office/powerpoint/2010/main" val="2243867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197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Lucida Calligraphy</vt:lpstr>
      <vt:lpstr>Office Theme</vt:lpstr>
      <vt:lpstr>PowerPoint Presentation</vt:lpstr>
      <vt:lpstr>How to Enjoy Christmas Season? Luke 2:17-19</vt:lpstr>
      <vt:lpstr>I. LOOK FOR PERSONAL MOMENT.</vt:lpstr>
      <vt:lpstr>II. LOOK FOR OTHERS MOMENT.</vt:lpstr>
      <vt:lpstr>III. LOOK FOR GOD MOMENT.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Enjoy Christmas Season? Luke 2:17-19</dc:title>
  <dc:creator>Pastora Rhoda</dc:creator>
  <cp:lastModifiedBy>joan ruth lago</cp:lastModifiedBy>
  <cp:revision>7</cp:revision>
  <dcterms:created xsi:type="dcterms:W3CDTF">2023-12-17T09:24:40Z</dcterms:created>
  <dcterms:modified xsi:type="dcterms:W3CDTF">2025-12-07T01:47:18Z</dcterms:modified>
</cp:coreProperties>
</file>